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25z9HLWAO2jftmMh1HAsfv0iA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81a938d3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981a938d3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81a938d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981a938d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3" descr="Background_Duo_266.jpg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 descr="Background_Duo_266.jpg"/>
          <p:cNvPicPr preferRelativeResize="0"/>
          <p:nvPr/>
        </p:nvPicPr>
        <p:blipFill rotWithShape="1">
          <a:blip r:embed="rId14">
            <a:alphaModFix amt="60000"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profiles.ihe.net/ITI/NPFS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fhir.org/#narrow/stream/179223-ih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rofiles.ihe.net/ITI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profiles.ihe.net/ITI/NPFS/" TargetMode="External"/><Relationship Id="rId5" Type="http://schemas.openxmlformats.org/officeDocument/2006/relationships/hyperlink" Target="https://profiles.ihe.net/ITI/BALP" TargetMode="Externa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 descr="Background_Duo_266.jpg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PurpleGlob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453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A4099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  <a:t>Non-patient File Sharing (NPFS)</a:t>
            </a:r>
            <a:br>
              <a:rPr lang="en-US" sz="3600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u="sng">
                <a:solidFill>
                  <a:schemeClr val="hlink"/>
                </a:solidFill>
                <a:hlinkClick r:id="rId7"/>
              </a:rPr>
              <a:t>https://profiles.ihe.net/ITI/NPFS/</a:t>
            </a:r>
            <a:br>
              <a:rPr lang="en-US" sz="3600"/>
            </a:br>
            <a:endParaRPr sz="3600">
              <a:solidFill>
                <a:srgbClr val="5A4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None/>
            </a:pPr>
            <a:r>
              <a:rPr lang="en-US"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Alessandro Pinton</a:t>
            </a:r>
            <a:endParaRPr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Arsenàl.IT</a:t>
            </a:r>
            <a:endParaRPr/>
          </a:p>
        </p:txBody>
      </p:sp>
      <p:pic>
        <p:nvPicPr>
          <p:cNvPr id="6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C1EAD4E8-4E26-940F-FB57-FA540404D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33299" y="5860613"/>
            <a:ext cx="487363" cy="487363"/>
          </a:xfrm>
          <a:prstGeom prst="rect">
            <a:avLst/>
          </a:prstGeom>
        </p:spPr>
      </p:pic>
      <p:pic>
        <p:nvPicPr>
          <p:cNvPr id="3" name="Google Shape;95;p1" descr="ihe-logo.png">
            <a:extLst>
              <a:ext uri="{FF2B5EF4-FFF2-40B4-BE49-F238E27FC236}">
                <a16:creationId xmlns:a16="http://schemas.microsoft.com/office/drawing/2014/main" id="{A3DCD4DF-D355-9A24-5035-6C68E613B2F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00451" y="1583550"/>
            <a:ext cx="2292350" cy="6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7;p1" descr="https://www.hl7.org/fhir/assets/images/fhir-logo-www.png">
            <a:extLst>
              <a:ext uri="{FF2B5EF4-FFF2-40B4-BE49-F238E27FC236}">
                <a16:creationId xmlns:a16="http://schemas.microsoft.com/office/drawing/2014/main" id="{8F175B7E-0686-4813-5F1F-46A30C8E162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34178" y="1380900"/>
            <a:ext cx="1931914" cy="827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981a938d3a_0_23" descr="Background_Duo_266.jpg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0" y="225752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981a938d3a_0_23"/>
          <p:cNvSpPr txBox="1">
            <a:spLocks noGrp="1"/>
          </p:cNvSpPr>
          <p:nvPr>
            <p:ph type="ctrTitle"/>
          </p:nvPr>
        </p:nvSpPr>
        <p:spPr>
          <a:xfrm>
            <a:off x="685800" y="897793"/>
            <a:ext cx="7772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A4099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  <a:t>The Needs</a:t>
            </a:r>
            <a:endParaRPr/>
          </a:p>
        </p:txBody>
      </p:sp>
      <p:sp>
        <p:nvSpPr>
          <p:cNvPr id="102" name="Google Shape;102;g2981a938d3a_0_23"/>
          <p:cNvSpPr txBox="1">
            <a:spLocks noGrp="1"/>
          </p:cNvSpPr>
          <p:nvPr>
            <p:ph type="subTitle" idx="1"/>
          </p:nvPr>
        </p:nvSpPr>
        <p:spPr>
          <a:xfrm>
            <a:off x="509260" y="1844870"/>
            <a:ext cx="8125500" cy="4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Non-patient File Sharing (NPFS) defines how to enable the sharing of non-patient files.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Those files can be created, consumed and updated by many different   systems.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Any file type can be shared using this profile; however, specific guidance is given for three types of files:</a:t>
            </a:r>
            <a:endParaRPr sz="2000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Workflow Definitions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Privacy Domain Policies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Stylesheets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" name="Google Shape;103;g2981a938d3a_0_23" descr="ihe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969" y="213052"/>
            <a:ext cx="2299751" cy="62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6F95322A-ED54-B9EC-EF48-810F5D618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0409" y="587739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 descr="Background_Duo_266.jpg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0" y="225752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>
            <a:spLocks noGrp="1"/>
          </p:cNvSpPr>
          <p:nvPr>
            <p:ph type="ctrTitle"/>
          </p:nvPr>
        </p:nvSpPr>
        <p:spPr>
          <a:xfrm>
            <a:off x="685800" y="897793"/>
            <a:ext cx="7772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A4099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  <a:t>Actors</a:t>
            </a:r>
            <a:endParaRPr/>
          </a:p>
        </p:txBody>
      </p:sp>
      <p:pic>
        <p:nvPicPr>
          <p:cNvPr id="110" name="Google Shape;110;p4" descr="ihe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969" y="213052"/>
            <a:ext cx="2299752" cy="62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1313" y="2560227"/>
            <a:ext cx="7161373" cy="1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B28F0575-1F65-2EEB-2621-1E86FB4DC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7187" y="59277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ctrTitle"/>
          </p:nvPr>
        </p:nvSpPr>
        <p:spPr>
          <a:xfrm>
            <a:off x="482100" y="891375"/>
            <a:ext cx="81798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A4099"/>
              </a:buClr>
              <a:buSzPct val="100000"/>
              <a:buFont typeface="Arial"/>
              <a:buNone/>
            </a:pPr>
            <a:r>
              <a:rPr lang="en-US" sz="3000" b="1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  <a:t>Use-case: Privacy Domain Policies Process Flow</a:t>
            </a:r>
            <a:endParaRPr/>
          </a:p>
        </p:txBody>
      </p:sp>
      <p:pic>
        <p:nvPicPr>
          <p:cNvPr id="117" name="Google Shape;117;p5" descr="ihe-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969" y="213052"/>
            <a:ext cx="2299752" cy="62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13" y="1823498"/>
            <a:ext cx="8356787" cy="393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EE719D56-7A2E-083C-C7F1-765EFA088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6718" y="621295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981a938d3a_0_15" descr="Background_Duo_266.jpg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>
            <a:off x="0" y="225752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981a938d3a_0_15"/>
          <p:cNvSpPr txBox="1">
            <a:spLocks noGrp="1"/>
          </p:cNvSpPr>
          <p:nvPr>
            <p:ph type="ctrTitle"/>
          </p:nvPr>
        </p:nvSpPr>
        <p:spPr>
          <a:xfrm>
            <a:off x="685800" y="897793"/>
            <a:ext cx="7772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A4099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5A4099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endParaRPr/>
          </a:p>
        </p:txBody>
      </p:sp>
      <p:sp>
        <p:nvSpPr>
          <p:cNvPr id="125" name="Google Shape;125;g2981a938d3a_0_15"/>
          <p:cNvSpPr txBox="1">
            <a:spLocks noGrp="1"/>
          </p:cNvSpPr>
          <p:nvPr>
            <p:ph type="subTitle" idx="1"/>
          </p:nvPr>
        </p:nvSpPr>
        <p:spPr>
          <a:xfrm>
            <a:off x="509260" y="1844870"/>
            <a:ext cx="8125500" cy="4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NPFS has been converted to Implementation Guide with some significant changes from Revision 2.1 (PDF):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Replaced reference to MHD [ITI-68] Retrieve Document  transaction width [ITI-109] Retrieve File transaction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Include CapabilityStatements for the actors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 defined AuditEvent requirements leveraging BALP when grouped with ATNA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Integrated CP 1139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2981a938d3a_0_15" descr="ihe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969" y="213052"/>
            <a:ext cx="2299751" cy="62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5FBC515A-A881-932A-133B-FFFEFDCBD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8200" y="627808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5A4099"/>
                </a:solidFill>
              </a:rPr>
              <a:t>Questions</a:t>
            </a:r>
            <a:endParaRPr>
              <a:solidFill>
                <a:srgbClr val="5A4099"/>
              </a:solidFill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</a:pPr>
            <a:r>
              <a:rPr lang="en-US" dirty="0">
                <a:solidFill>
                  <a:srgbClr val="595959"/>
                </a:solidFill>
              </a:rPr>
              <a:t>The Non-patient File Sharing (NPFS) IG</a:t>
            </a:r>
            <a:endParaRPr u="sng" dirty="0">
              <a:solidFill>
                <a:srgbClr val="595959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https://profiles.ihe.net/ITI/NPFS/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</a:pPr>
            <a:r>
              <a:rPr lang="en-US" dirty="0">
                <a:solidFill>
                  <a:srgbClr val="595959"/>
                </a:solidFill>
              </a:rPr>
              <a:t>All IHE IT-Infrastructure publications</a:t>
            </a:r>
            <a:endParaRPr dirty="0">
              <a:solidFill>
                <a:srgbClr val="595959"/>
              </a:solidFill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7"/>
              </a:rPr>
              <a:t>https://profiles.ihe.net/ITI</a:t>
            </a:r>
            <a:r>
              <a:rPr lang="en-US" dirty="0"/>
              <a:t>  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</a:pPr>
            <a:r>
              <a:rPr lang="en-US" dirty="0">
                <a:solidFill>
                  <a:srgbClr val="595959"/>
                </a:solidFill>
              </a:rPr>
              <a:t>Discussions on IHE use of FHIR</a:t>
            </a:r>
            <a:endParaRPr dirty="0">
              <a:solidFill>
                <a:srgbClr val="595959"/>
              </a:solidFill>
            </a:endParaRP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8"/>
              </a:rPr>
              <a:t>https://chat.fhir.org/#narrow/stream/179223-ihe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2C0D2899-A88C-A14A-2219-A3C5F35CE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72354" y="612616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199</Words>
  <Application>Microsoft Office PowerPoint</Application>
  <PresentationFormat>Presentazione su schermo (4:3)</PresentationFormat>
  <Paragraphs>30</Paragraphs>
  <Slides>6</Slides>
  <Notes>6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Verdana</vt:lpstr>
      <vt:lpstr>Office Theme</vt:lpstr>
      <vt:lpstr>Non-patient File Sharing (NPFS) https://profiles.ihe.net/ITI/NPFS/ </vt:lpstr>
      <vt:lpstr>The Needs</vt:lpstr>
      <vt:lpstr>Actors</vt:lpstr>
      <vt:lpstr>Use-case: Privacy Domain Policies Process Flow</vt:lpstr>
      <vt:lpstr>Conversion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Non-patient File Sharing (NPFS) https://profiles.ihe.net/ITI/NPFS/</dc:title>
  <dc:creator>mstanits</dc:creator>
  <cp:lastModifiedBy>Pirini Paola</cp:lastModifiedBy>
  <cp:revision>3</cp:revision>
  <dcterms:created xsi:type="dcterms:W3CDTF">2011-05-17T16:43:13Z</dcterms:created>
  <dcterms:modified xsi:type="dcterms:W3CDTF">2023-11-15T15:52:52Z</dcterms:modified>
</cp:coreProperties>
</file>